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9" r:id="rId5"/>
    <p:sldId id="257" r:id="rId6"/>
    <p:sldId id="258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81" r:id="rId17"/>
    <p:sldId id="282" r:id="rId18"/>
    <p:sldId id="283" r:id="rId19"/>
    <p:sldId id="284" r:id="rId20"/>
    <p:sldId id="285" r:id="rId21"/>
    <p:sldId id="287" r:id="rId22"/>
    <p:sldId id="288" r:id="rId23"/>
    <p:sldId id="292" r:id="rId24"/>
    <p:sldId id="293" r:id="rId25"/>
    <p:sldId id="294" r:id="rId26"/>
    <p:sldId id="295" r:id="rId27"/>
    <p:sldId id="297" r:id="rId28"/>
    <p:sldId id="298" r:id="rId29"/>
    <p:sldId id="299" r:id="rId30"/>
    <p:sldId id="301" r:id="rId31"/>
    <p:sldId id="303" r:id="rId32"/>
    <p:sldId id="263" r:id="rId33"/>
    <p:sldId id="304" r:id="rId34"/>
    <p:sldId id="326" r:id="rId35"/>
    <p:sldId id="327" r:id="rId36"/>
    <p:sldId id="328" r:id="rId37"/>
    <p:sldId id="329" r:id="rId38"/>
    <p:sldId id="315" r:id="rId39"/>
    <p:sldId id="314" r:id="rId40"/>
    <p:sldId id="317" r:id="rId41"/>
    <p:sldId id="316" r:id="rId42"/>
    <p:sldId id="313" r:id="rId43"/>
    <p:sldId id="331" r:id="rId44"/>
    <p:sldId id="332" r:id="rId45"/>
    <p:sldId id="333" r:id="rId46"/>
    <p:sldId id="334" r:id="rId47"/>
    <p:sldId id="33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12/15/2021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12/15/2021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12/15/2021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A515-52C8-448D-B739-84E634840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2400" b="1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Sarvajanik</a:t>
            </a:r>
            <a:r>
              <a:rPr lang="en-IN" sz="2400" b="1" spc="-15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College</a:t>
            </a:r>
            <a:r>
              <a:rPr lang="en-IN" sz="2400" b="1" spc="-25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sz="2400" b="1" spc="-1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en-IN" sz="2400" b="1" spc="-15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&amp;</a:t>
            </a:r>
            <a:r>
              <a:rPr lang="en-IN" sz="2400" b="1" spc="-25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Technology,</a:t>
            </a:r>
            <a:r>
              <a:rPr lang="en-IN" sz="2400" b="1" spc="-2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Surat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IN" sz="24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Moonlight</a:t>
            </a:r>
            <a:r>
              <a:rPr lang="en-IN" sz="2400" dirty="0" smtClean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IN" sz="24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82611-E1F1-4FD3-B8BD-3A001778F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1186651"/>
          </a:xfrm>
        </p:spPr>
        <p:txBody>
          <a:bodyPr>
            <a:normAutofit/>
          </a:bodyPr>
          <a:lstStyle/>
          <a:p>
            <a:r>
              <a:rPr lang="en-IN" sz="2200" b="1" dirty="0">
                <a:solidFill>
                  <a:schemeClr val="tx2"/>
                </a:solidFill>
              </a:rPr>
              <a:t>Submitted By                                         Guided </a:t>
            </a:r>
            <a:r>
              <a:rPr lang="en-IN" sz="2200" b="1" dirty="0" smtClean="0">
                <a:solidFill>
                  <a:schemeClr val="tx2"/>
                </a:solidFill>
              </a:rPr>
              <a:t>By</a:t>
            </a:r>
            <a:endParaRPr lang="en-US" dirty="0" smtClean="0"/>
          </a:p>
          <a:p>
            <a:r>
              <a:rPr lang="en-US" b="1" dirty="0" err="1" smtClean="0"/>
              <a:t>Hemant</a:t>
            </a:r>
            <a:r>
              <a:rPr lang="en-US" b="1" dirty="0" smtClean="0"/>
              <a:t> </a:t>
            </a:r>
            <a:r>
              <a:rPr lang="en-US" b="1" dirty="0" err="1" smtClean="0"/>
              <a:t>Patil</a:t>
            </a:r>
            <a:r>
              <a:rPr lang="en-US" b="1" dirty="0" smtClean="0"/>
              <a:t> [205310694018] </a:t>
            </a:r>
          </a:p>
          <a:p>
            <a:r>
              <a:rPr lang="en-US" b="1" dirty="0" err="1" smtClean="0"/>
              <a:t>Harshal</a:t>
            </a:r>
            <a:r>
              <a:rPr lang="en-US" b="1" dirty="0" smtClean="0"/>
              <a:t> </a:t>
            </a:r>
            <a:r>
              <a:rPr lang="en-US" b="1" dirty="0" err="1" smtClean="0"/>
              <a:t>Randhire</a:t>
            </a:r>
            <a:r>
              <a:rPr lang="en-US" b="1" dirty="0" smtClean="0"/>
              <a:t> [205310694020]                 Prof. </a:t>
            </a:r>
            <a:r>
              <a:rPr lang="en-US" b="1" dirty="0" err="1" smtClean="0"/>
              <a:t>Kaushika</a:t>
            </a:r>
            <a:r>
              <a:rPr lang="en-US" b="1" dirty="0" smtClean="0"/>
              <a:t> Pal               </a:t>
            </a:r>
          </a:p>
          <a:p>
            <a:r>
              <a:rPr lang="en-US" b="1" dirty="0" err="1" smtClean="0"/>
              <a:t>Ramdhan</a:t>
            </a:r>
            <a:r>
              <a:rPr lang="en-US" b="1" dirty="0" smtClean="0"/>
              <a:t> </a:t>
            </a:r>
            <a:r>
              <a:rPr lang="en-US" b="1" dirty="0" err="1" smtClean="0"/>
              <a:t>Vanjara</a:t>
            </a:r>
            <a:r>
              <a:rPr lang="en-US" b="1" dirty="0" smtClean="0"/>
              <a:t> [205310694024] </a:t>
            </a:r>
            <a:r>
              <a:rPr lang="en-IN" dirty="0" smtClean="0">
                <a:solidFill>
                  <a:schemeClr val="tx2"/>
                </a:solidFill>
              </a:rPr>
              <a:t>]</a:t>
            </a:r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127D-04E2-4D7C-83E4-377FF35E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>
                <a:solidFill>
                  <a:schemeClr val="tx2"/>
                </a:solidFill>
                <a:latin typeface="Plantagenet Cherokee (Headings)"/>
                <a:cs typeface="Calibri" panose="020F0502020204030204" pitchFamily="34" charset="0"/>
              </a:rPr>
              <a:t>Use-Case</a:t>
            </a:r>
            <a:r>
              <a:rPr lang="en-US" sz="3500" b="1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 Diagram</a:t>
            </a:r>
            <a:endParaRPr lang="en-IN" sz="35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207-7EC2-4FB6-BAC0-8AAC5FED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85484B-C4CE-4538-8AA8-3B4E7F09070E}"/>
              </a:ext>
            </a:extLst>
          </p:cNvPr>
          <p:cNvSpPr/>
          <p:nvPr/>
        </p:nvSpPr>
        <p:spPr>
          <a:xfrm>
            <a:off x="2260946" y="3429000"/>
            <a:ext cx="1620000" cy="756000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Admin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78A8B-F3AE-47C1-8427-FF53993D63BD}"/>
              </a:ext>
            </a:extLst>
          </p:cNvPr>
          <p:cNvSpPr/>
          <p:nvPr/>
        </p:nvSpPr>
        <p:spPr>
          <a:xfrm>
            <a:off x="5244340" y="3180522"/>
            <a:ext cx="1898581" cy="1139685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kern="0" dirty="0" smtClean="0">
                <a:solidFill>
                  <a:srgbClr val="000000"/>
                </a:solidFill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Moonlight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944D4B-9A1A-48B4-BAC8-E482794513AD}"/>
              </a:ext>
            </a:extLst>
          </p:cNvPr>
          <p:cNvCxnSpPr>
            <a:cxnSpLocks/>
          </p:cNvCxnSpPr>
          <p:nvPr/>
        </p:nvCxnSpPr>
        <p:spPr>
          <a:xfrm flipV="1">
            <a:off x="3909391" y="3770244"/>
            <a:ext cx="1334949" cy="198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CBF1A2-4DB2-487D-99B2-30893F9BB6C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7142921" y="3750365"/>
            <a:ext cx="1417984" cy="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413BEF6-C739-4240-B156-08FD0DFFFF33}"/>
              </a:ext>
            </a:extLst>
          </p:cNvPr>
          <p:cNvSpPr/>
          <p:nvPr/>
        </p:nvSpPr>
        <p:spPr>
          <a:xfrm>
            <a:off x="8560905" y="3372364"/>
            <a:ext cx="1620000" cy="756000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175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Admin Login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B203913-B20C-4DF8-A804-054BE67D0910}"/>
              </a:ext>
            </a:extLst>
          </p:cNvPr>
          <p:cNvSpPr/>
          <p:nvPr/>
        </p:nvSpPr>
        <p:spPr>
          <a:xfrm>
            <a:off x="1815548" y="4157870"/>
            <a:ext cx="1272208" cy="586403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>
            <a:off x="3087756" y="4451071"/>
            <a:ext cx="474427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541EBB7-6497-47DB-8E13-38CF24529E0B}"/>
              </a:ext>
            </a:extLst>
          </p:cNvPr>
          <p:cNvSpPr/>
          <p:nvPr/>
        </p:nvSpPr>
        <p:spPr>
          <a:xfrm>
            <a:off x="7839567" y="4073071"/>
            <a:ext cx="1620000" cy="756000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kern="0" dirty="0">
                <a:solidFill>
                  <a:srgbClr val="000000"/>
                </a:solidFill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Log In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7FB322-C503-4479-8E8C-C921B7910B24}"/>
              </a:ext>
            </a:extLst>
          </p:cNvPr>
          <p:cNvSpPr/>
          <p:nvPr/>
        </p:nvSpPr>
        <p:spPr>
          <a:xfrm>
            <a:off x="5531812" y="1433475"/>
            <a:ext cx="5553770" cy="508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170000" cy="4572000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9D5C0CE-2E64-47DB-BA77-55A958E8E8A8}"/>
              </a:ext>
            </a:extLst>
          </p:cNvPr>
          <p:cNvSpPr/>
          <p:nvPr/>
        </p:nvSpPr>
        <p:spPr>
          <a:xfrm>
            <a:off x="1789043" y="4086956"/>
            <a:ext cx="1245704" cy="995904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Log In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2EEFEF-DE0C-4751-8C7A-3F1D598BBFA9}"/>
              </a:ext>
            </a:extLst>
          </p:cNvPr>
          <p:cNvSpPr/>
          <p:nvPr/>
        </p:nvSpPr>
        <p:spPr>
          <a:xfrm>
            <a:off x="7676505" y="2251935"/>
            <a:ext cx="2020494" cy="571652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Out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5AC8DD-6EB3-444C-A0F8-E1376901C9E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992225" y="2537761"/>
            <a:ext cx="4684280" cy="20371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A75BC64-294B-4B2E-80CA-1A081DF4760F}"/>
              </a:ext>
            </a:extLst>
          </p:cNvPr>
          <p:cNvSpPr/>
          <p:nvPr/>
        </p:nvSpPr>
        <p:spPr>
          <a:xfrm>
            <a:off x="8238036" y="3564089"/>
            <a:ext cx="2249104" cy="571652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 Category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C73B-CBAD-460E-9C61-4DF699AA8E9A}"/>
              </a:ext>
            </a:extLst>
          </p:cNvPr>
          <p:cNvCxnSpPr>
            <a:cxnSpLocks/>
            <a:stCxn id="28" idx="6"/>
            <a:endCxn id="27" idx="2"/>
          </p:cNvCxnSpPr>
          <p:nvPr/>
        </p:nvCxnSpPr>
        <p:spPr>
          <a:xfrm flipV="1">
            <a:off x="3034747" y="3187280"/>
            <a:ext cx="4913840" cy="13976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7CB9DE-D960-4059-BD8E-660D0E66B706}"/>
              </a:ext>
            </a:extLst>
          </p:cNvPr>
          <p:cNvSpPr/>
          <p:nvPr/>
        </p:nvSpPr>
        <p:spPr>
          <a:xfrm>
            <a:off x="7948587" y="2901080"/>
            <a:ext cx="22500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P</a:t>
            </a:r>
            <a:r>
              <a:rPr lang="en-IN" sz="1500" b="1" kern="0" dirty="0" err="1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roducts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D22623-4FDE-4793-989C-A86136D557D7}"/>
              </a:ext>
            </a:extLst>
          </p:cNvPr>
          <p:cNvCxnSpPr>
            <a:cxnSpLocks/>
            <a:stCxn id="28" idx="6"/>
            <a:endCxn id="19" idx="2"/>
          </p:cNvCxnSpPr>
          <p:nvPr/>
        </p:nvCxnSpPr>
        <p:spPr>
          <a:xfrm flipV="1">
            <a:off x="3034747" y="3849915"/>
            <a:ext cx="5203289" cy="73499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FAB791F-EE25-4CF6-88C2-F99B5F7B7825}"/>
              </a:ext>
            </a:extLst>
          </p:cNvPr>
          <p:cNvSpPr/>
          <p:nvPr/>
        </p:nvSpPr>
        <p:spPr>
          <a:xfrm>
            <a:off x="8147453" y="4258334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 Page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5D889-ED44-43BC-94FA-6E81BCDEE561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 flipV="1">
            <a:off x="3034747" y="4544534"/>
            <a:ext cx="5112706" cy="403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2496614-6C5A-4E0A-BEA9-E05E263171AE}"/>
              </a:ext>
            </a:extLst>
          </p:cNvPr>
          <p:cNvSpPr/>
          <p:nvPr/>
        </p:nvSpPr>
        <p:spPr>
          <a:xfrm>
            <a:off x="7833779" y="4921343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</a:t>
            </a:r>
            <a:r>
              <a:rPr lang="en-IN" sz="1500" kern="0" noProof="0" dirty="0">
                <a:solidFill>
                  <a:sysClr val="window" lastClr="FFFFFF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7213CA-FDA5-4B73-9FFA-C83D1B3D9B9C}"/>
              </a:ext>
            </a:extLst>
          </p:cNvPr>
          <p:cNvCxnSpPr>
            <a:cxnSpLocks/>
            <a:stCxn id="28" idx="6"/>
            <a:endCxn id="44" idx="2"/>
          </p:cNvCxnSpPr>
          <p:nvPr/>
        </p:nvCxnSpPr>
        <p:spPr>
          <a:xfrm>
            <a:off x="3034747" y="4584908"/>
            <a:ext cx="4799032" cy="62263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20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Manage </a:t>
            </a:r>
            <a:r>
              <a:rPr lang="en-IN" b="1" dirty="0" smtClean="0">
                <a:solidFill>
                  <a:schemeClr val="tx2"/>
                </a:solidFill>
              </a:rPr>
              <a:t>Product</a:t>
            </a:r>
            <a:endParaRPr lang="en-IN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 flipV="1">
            <a:off x="3087756" y="4446093"/>
            <a:ext cx="1051132" cy="49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48227-868E-473B-B04F-48365A92A97A}"/>
              </a:ext>
            </a:extLst>
          </p:cNvPr>
          <p:cNvSpPr/>
          <p:nvPr/>
        </p:nvSpPr>
        <p:spPr>
          <a:xfrm>
            <a:off x="4138888" y="3909393"/>
            <a:ext cx="1957111" cy="1152914"/>
          </a:xfrm>
          <a:prstGeom prst="rect">
            <a:avLst/>
          </a:prstGeom>
          <a:solidFill>
            <a:sysClr val="window" lastClr="FFFFFF"/>
          </a:solidFill>
          <a:ln w="57150" cap="flat" cmpd="thickThin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316BA-4B38-42D6-B713-D570B8F2FA47}"/>
              </a:ext>
            </a:extLst>
          </p:cNvPr>
          <p:cNvSpPr/>
          <p:nvPr/>
        </p:nvSpPr>
        <p:spPr>
          <a:xfrm>
            <a:off x="4577443" y="4157870"/>
            <a:ext cx="1080000" cy="684000"/>
          </a:xfrm>
          <a:prstGeom prst="ellipse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In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C724E-DDB1-467D-85EA-57399ABEC86E}"/>
              </a:ext>
            </a:extLst>
          </p:cNvPr>
          <p:cNvSpPr/>
          <p:nvPr/>
        </p:nvSpPr>
        <p:spPr>
          <a:xfrm>
            <a:off x="7301948" y="3915116"/>
            <a:ext cx="1440000" cy="1080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Manage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chemeClr val="tx2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05817-5D87-4160-9059-829CD83F888C}"/>
              </a:ext>
            </a:extLst>
          </p:cNvPr>
          <p:cNvCxnSpPr>
            <a:cxnSpLocks/>
          </p:cNvCxnSpPr>
          <p:nvPr/>
        </p:nvCxnSpPr>
        <p:spPr>
          <a:xfrm>
            <a:off x="6121744" y="4445202"/>
            <a:ext cx="118020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75243-D192-4F51-9956-29ACDE13887A}"/>
              </a:ext>
            </a:extLst>
          </p:cNvPr>
          <p:cNvSpPr/>
          <p:nvPr/>
        </p:nvSpPr>
        <p:spPr>
          <a:xfrm>
            <a:off x="9130748" y="2744849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Delete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3E1C38-A61E-4E3E-AC4D-B1478839DA0E}"/>
              </a:ext>
            </a:extLst>
          </p:cNvPr>
          <p:cNvCxnSpPr>
            <a:cxnSpLocks/>
            <a:stCxn id="17" idx="6"/>
            <a:endCxn id="21" idx="3"/>
          </p:cNvCxnSpPr>
          <p:nvPr/>
        </p:nvCxnSpPr>
        <p:spPr>
          <a:xfrm flipV="1">
            <a:off x="8741948" y="3267224"/>
            <a:ext cx="546962" cy="11878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296EE7-5FFC-4A46-B48B-87DD4342D75A}"/>
              </a:ext>
            </a:extLst>
          </p:cNvPr>
          <p:cNvSpPr/>
          <p:nvPr/>
        </p:nvSpPr>
        <p:spPr>
          <a:xfrm>
            <a:off x="9405704" y="5397835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Status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6864B0-07C6-4D76-B712-DD3464B9BAB9}"/>
              </a:ext>
            </a:extLst>
          </p:cNvPr>
          <p:cNvCxnSpPr>
            <a:cxnSpLocks/>
            <a:stCxn id="17" idx="6"/>
            <a:endCxn id="24" idx="1"/>
          </p:cNvCxnSpPr>
          <p:nvPr/>
        </p:nvCxnSpPr>
        <p:spPr>
          <a:xfrm>
            <a:off x="8741948" y="4455116"/>
            <a:ext cx="821918" cy="103234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ounded Rectangle 224">
            <a:extLst>
              <a:ext uri="{FF2B5EF4-FFF2-40B4-BE49-F238E27FC236}">
                <a16:creationId xmlns:a16="http://schemas.microsoft.com/office/drawing/2014/main" id="{72242F77-F405-4E73-9C51-7EA2079C17E3}"/>
              </a:ext>
            </a:extLst>
          </p:cNvPr>
          <p:cNvSpPr/>
          <p:nvPr/>
        </p:nvSpPr>
        <p:spPr>
          <a:xfrm>
            <a:off x="1797523" y="4206470"/>
            <a:ext cx="1270800" cy="58680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B23F5C-AA4B-4C9F-AA56-0D873E2DD81C}"/>
              </a:ext>
            </a:extLst>
          </p:cNvPr>
          <p:cNvSpPr/>
          <p:nvPr/>
        </p:nvSpPr>
        <p:spPr>
          <a:xfrm>
            <a:off x="9868041" y="3356849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Update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B70C3C-683C-42BC-8278-5321A5D47E02}"/>
              </a:ext>
            </a:extLst>
          </p:cNvPr>
          <p:cNvSpPr/>
          <p:nvPr/>
        </p:nvSpPr>
        <p:spPr>
          <a:xfrm>
            <a:off x="10060056" y="407134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182308-80E7-4893-B96E-92BFDE55B683}"/>
              </a:ext>
            </a:extLst>
          </p:cNvPr>
          <p:cNvSpPr/>
          <p:nvPr/>
        </p:nvSpPr>
        <p:spPr>
          <a:xfrm>
            <a:off x="9854477" y="4785835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Search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D17960-30FB-4F06-B6C0-7878A0270627}"/>
              </a:ext>
            </a:extLst>
          </p:cNvPr>
          <p:cNvCxnSpPr>
            <a:cxnSpLocks/>
            <a:stCxn id="17" idx="6"/>
            <a:endCxn id="30" idx="2"/>
          </p:cNvCxnSpPr>
          <p:nvPr/>
        </p:nvCxnSpPr>
        <p:spPr>
          <a:xfrm>
            <a:off x="8741948" y="4455116"/>
            <a:ext cx="1112529" cy="63671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E00077-0EA5-4BE9-9D20-0C6A334B1CDB}"/>
              </a:ext>
            </a:extLst>
          </p:cNvPr>
          <p:cNvCxnSpPr>
            <a:cxnSpLocks/>
            <a:stCxn id="17" idx="6"/>
            <a:endCxn id="28" idx="2"/>
          </p:cNvCxnSpPr>
          <p:nvPr/>
        </p:nvCxnSpPr>
        <p:spPr>
          <a:xfrm flipV="1">
            <a:off x="8741948" y="4377342"/>
            <a:ext cx="1318108" cy="777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465350-19EE-493B-A658-34C2C7724B39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8741948" y="3783887"/>
            <a:ext cx="1179049" cy="6712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267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Manage Category</a:t>
            </a: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 flipV="1">
            <a:off x="3087756" y="4446093"/>
            <a:ext cx="1051132" cy="49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48227-868E-473B-B04F-48365A92A97A}"/>
              </a:ext>
            </a:extLst>
          </p:cNvPr>
          <p:cNvSpPr/>
          <p:nvPr/>
        </p:nvSpPr>
        <p:spPr>
          <a:xfrm>
            <a:off x="4138888" y="3909393"/>
            <a:ext cx="1957111" cy="1152914"/>
          </a:xfrm>
          <a:prstGeom prst="rect">
            <a:avLst/>
          </a:prstGeom>
          <a:solidFill>
            <a:sysClr val="window" lastClr="FFFFFF"/>
          </a:solidFill>
          <a:ln w="57150" cap="flat" cmpd="thickThin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316BA-4B38-42D6-B713-D570B8F2FA47}"/>
              </a:ext>
            </a:extLst>
          </p:cNvPr>
          <p:cNvSpPr/>
          <p:nvPr/>
        </p:nvSpPr>
        <p:spPr>
          <a:xfrm>
            <a:off x="4577443" y="4157870"/>
            <a:ext cx="1080000" cy="684000"/>
          </a:xfrm>
          <a:prstGeom prst="ellipse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In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C724E-DDB1-467D-85EA-57399ABEC86E}"/>
              </a:ext>
            </a:extLst>
          </p:cNvPr>
          <p:cNvSpPr/>
          <p:nvPr/>
        </p:nvSpPr>
        <p:spPr>
          <a:xfrm>
            <a:off x="7301948" y="3915116"/>
            <a:ext cx="1440000" cy="1080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Manage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05817-5D87-4160-9059-829CD83F888C}"/>
              </a:ext>
            </a:extLst>
          </p:cNvPr>
          <p:cNvCxnSpPr>
            <a:cxnSpLocks/>
          </p:cNvCxnSpPr>
          <p:nvPr/>
        </p:nvCxnSpPr>
        <p:spPr>
          <a:xfrm>
            <a:off x="6121744" y="4445202"/>
            <a:ext cx="118020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75243-D192-4F51-9956-29ACDE13887A}"/>
              </a:ext>
            </a:extLst>
          </p:cNvPr>
          <p:cNvSpPr/>
          <p:nvPr/>
        </p:nvSpPr>
        <p:spPr>
          <a:xfrm>
            <a:off x="9780104" y="329739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Update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3E1C38-A61E-4E3E-AC4D-B1478839DA0E}"/>
              </a:ext>
            </a:extLst>
          </p:cNvPr>
          <p:cNvCxnSpPr>
            <a:cxnSpLocks/>
            <a:stCxn id="17" idx="6"/>
            <a:endCxn id="21" idx="3"/>
          </p:cNvCxnSpPr>
          <p:nvPr/>
        </p:nvCxnSpPr>
        <p:spPr>
          <a:xfrm flipV="1">
            <a:off x="8741948" y="3819767"/>
            <a:ext cx="1196318" cy="63534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296EE7-5FFC-4A46-B48B-87DD4342D75A}"/>
              </a:ext>
            </a:extLst>
          </p:cNvPr>
          <p:cNvSpPr/>
          <p:nvPr/>
        </p:nvSpPr>
        <p:spPr>
          <a:xfrm>
            <a:off x="9833924" y="505720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Delete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6864B0-07C6-4D76-B712-DD3464B9BAB9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8741948" y="4455116"/>
            <a:ext cx="1088158" cy="80268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ounded Rectangle 224">
            <a:extLst>
              <a:ext uri="{FF2B5EF4-FFF2-40B4-BE49-F238E27FC236}">
                <a16:creationId xmlns:a16="http://schemas.microsoft.com/office/drawing/2014/main" id="{72242F77-F405-4E73-9C51-7EA2079C17E3}"/>
              </a:ext>
            </a:extLst>
          </p:cNvPr>
          <p:cNvSpPr/>
          <p:nvPr/>
        </p:nvSpPr>
        <p:spPr>
          <a:xfrm>
            <a:off x="1797523" y="4206470"/>
            <a:ext cx="1270800" cy="58680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0CEE47-0A0F-4C2E-9674-7F54084B7380}"/>
              </a:ext>
            </a:extLst>
          </p:cNvPr>
          <p:cNvSpPr/>
          <p:nvPr/>
        </p:nvSpPr>
        <p:spPr>
          <a:xfrm>
            <a:off x="10026533" y="413920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Add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37866-F086-4B97-87A6-2AFAA57C7F13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8741948" y="4445202"/>
            <a:ext cx="1284585" cy="99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62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Manage Orders</a:t>
            </a: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 flipV="1">
            <a:off x="3087756" y="4446093"/>
            <a:ext cx="1051132" cy="49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48227-868E-473B-B04F-48365A92A97A}"/>
              </a:ext>
            </a:extLst>
          </p:cNvPr>
          <p:cNvSpPr/>
          <p:nvPr/>
        </p:nvSpPr>
        <p:spPr>
          <a:xfrm>
            <a:off x="4138888" y="3909393"/>
            <a:ext cx="1957111" cy="1152914"/>
          </a:xfrm>
          <a:prstGeom prst="rect">
            <a:avLst/>
          </a:prstGeom>
          <a:solidFill>
            <a:sysClr val="window" lastClr="FFFFFF"/>
          </a:solidFill>
          <a:ln w="57150" cap="flat" cmpd="thickThin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316BA-4B38-42D6-B713-D570B8F2FA47}"/>
              </a:ext>
            </a:extLst>
          </p:cNvPr>
          <p:cNvSpPr/>
          <p:nvPr/>
        </p:nvSpPr>
        <p:spPr>
          <a:xfrm>
            <a:off x="4577443" y="4157870"/>
            <a:ext cx="1080000" cy="684000"/>
          </a:xfrm>
          <a:prstGeom prst="ellipse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In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C724E-DDB1-467D-85EA-57399ABEC86E}"/>
              </a:ext>
            </a:extLst>
          </p:cNvPr>
          <p:cNvSpPr/>
          <p:nvPr/>
        </p:nvSpPr>
        <p:spPr>
          <a:xfrm>
            <a:off x="7301948" y="3915116"/>
            <a:ext cx="1440000" cy="1080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Manage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Orders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05817-5D87-4160-9059-829CD83F888C}"/>
              </a:ext>
            </a:extLst>
          </p:cNvPr>
          <p:cNvCxnSpPr>
            <a:cxnSpLocks/>
          </p:cNvCxnSpPr>
          <p:nvPr/>
        </p:nvCxnSpPr>
        <p:spPr>
          <a:xfrm>
            <a:off x="6121744" y="4445202"/>
            <a:ext cx="118020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75243-D192-4F51-9956-29ACDE13887A}"/>
              </a:ext>
            </a:extLst>
          </p:cNvPr>
          <p:cNvSpPr/>
          <p:nvPr/>
        </p:nvSpPr>
        <p:spPr>
          <a:xfrm>
            <a:off x="9780104" y="329739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Update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3E1C38-A61E-4E3E-AC4D-B1478839DA0E}"/>
              </a:ext>
            </a:extLst>
          </p:cNvPr>
          <p:cNvCxnSpPr>
            <a:cxnSpLocks/>
            <a:stCxn id="17" idx="6"/>
            <a:endCxn id="21" idx="3"/>
          </p:cNvCxnSpPr>
          <p:nvPr/>
        </p:nvCxnSpPr>
        <p:spPr>
          <a:xfrm flipV="1">
            <a:off x="8741948" y="3819767"/>
            <a:ext cx="1196318" cy="63534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296EE7-5FFC-4A46-B48B-87DD4342D75A}"/>
              </a:ext>
            </a:extLst>
          </p:cNvPr>
          <p:cNvSpPr/>
          <p:nvPr/>
        </p:nvSpPr>
        <p:spPr>
          <a:xfrm>
            <a:off x="9833924" y="505720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Delete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6864B0-07C6-4D76-B712-DD3464B9BAB9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8741948" y="4455116"/>
            <a:ext cx="1088158" cy="80268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ounded Rectangle 224">
            <a:extLst>
              <a:ext uri="{FF2B5EF4-FFF2-40B4-BE49-F238E27FC236}">
                <a16:creationId xmlns:a16="http://schemas.microsoft.com/office/drawing/2014/main" id="{72242F77-F405-4E73-9C51-7EA2079C17E3}"/>
              </a:ext>
            </a:extLst>
          </p:cNvPr>
          <p:cNvSpPr/>
          <p:nvPr/>
        </p:nvSpPr>
        <p:spPr>
          <a:xfrm>
            <a:off x="1797523" y="4206470"/>
            <a:ext cx="1270800" cy="58680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0CEE47-0A0F-4C2E-9674-7F54084B7380}"/>
              </a:ext>
            </a:extLst>
          </p:cNvPr>
          <p:cNvSpPr/>
          <p:nvPr/>
        </p:nvSpPr>
        <p:spPr>
          <a:xfrm>
            <a:off x="10026533" y="413920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Add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37866-F086-4B97-87A6-2AFAA57C7F13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8741948" y="4445202"/>
            <a:ext cx="1284585" cy="99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User Login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B203913-B20C-4DF8-A804-054BE67D0910}"/>
              </a:ext>
            </a:extLst>
          </p:cNvPr>
          <p:cNvSpPr/>
          <p:nvPr/>
        </p:nvSpPr>
        <p:spPr>
          <a:xfrm>
            <a:off x="1815548" y="4157870"/>
            <a:ext cx="1272208" cy="586403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User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>
            <a:off x="3087756" y="4451071"/>
            <a:ext cx="474427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9D5C0CE-2E64-47DB-BA77-55A958E8E8A8}"/>
              </a:ext>
            </a:extLst>
          </p:cNvPr>
          <p:cNvSpPr/>
          <p:nvPr/>
        </p:nvSpPr>
        <p:spPr>
          <a:xfrm>
            <a:off x="7924800" y="3803396"/>
            <a:ext cx="1364971" cy="1232428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Log In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66271C-B5A1-4B73-BEE7-20AEDE384BC0}"/>
              </a:ext>
            </a:extLst>
          </p:cNvPr>
          <p:cNvSpPr/>
          <p:nvPr/>
        </p:nvSpPr>
        <p:spPr>
          <a:xfrm>
            <a:off x="6367945" y="1456083"/>
            <a:ext cx="4161287" cy="490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170000" cy="4572000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9D5C0CE-2E64-47DB-BA77-55A958E8E8A8}"/>
              </a:ext>
            </a:extLst>
          </p:cNvPr>
          <p:cNvSpPr/>
          <p:nvPr/>
        </p:nvSpPr>
        <p:spPr>
          <a:xfrm>
            <a:off x="1789043" y="4086956"/>
            <a:ext cx="1245704" cy="995904"/>
          </a:xfrm>
          <a:prstGeom prst="ellipse">
            <a:avLst/>
          </a:prstGeom>
          <a:gradFill>
            <a:gsLst>
              <a:gs pos="0">
                <a:srgbClr val="4472C4">
                  <a:lumMod val="0"/>
                  <a:lumOff val="100000"/>
                </a:srgbClr>
              </a:gs>
              <a:gs pos="35000">
                <a:srgbClr val="4472C4">
                  <a:lumMod val="0"/>
                  <a:lumOff val="100000"/>
                </a:srgbClr>
              </a:gs>
              <a:gs pos="100000">
                <a:srgbClr val="4472C4">
                  <a:lumMod val="100000"/>
                </a:srgbClr>
              </a:gs>
            </a:gsLst>
            <a:path path="circle">
              <a:fillToRect l="50000" t="-80000" r="50000" b="180000"/>
            </a:path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uphemia(Body)"/>
                <a:ea typeface="Times New Roman" panose="02020603050405020304" pitchFamily="18" charset="0"/>
                <a:cs typeface="Mangal" panose="02040503050203030202" pitchFamily="18" charset="0"/>
              </a:rPr>
              <a:t>Log In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Euphemia(Body)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2EEFEF-DE0C-4751-8C7A-3F1D598BBFA9}"/>
              </a:ext>
            </a:extLst>
          </p:cNvPr>
          <p:cNvSpPr/>
          <p:nvPr/>
        </p:nvSpPr>
        <p:spPr>
          <a:xfrm>
            <a:off x="7425537" y="2280521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LogOut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5AC8DD-6EB3-444C-A0F8-E1376901C9E8}"/>
              </a:ext>
            </a:extLst>
          </p:cNvPr>
          <p:cNvCxnSpPr>
            <a:cxnSpLocks/>
            <a:stCxn id="28" idx="6"/>
            <a:endCxn id="14" idx="2"/>
          </p:cNvCxnSpPr>
          <p:nvPr/>
        </p:nvCxnSpPr>
        <p:spPr>
          <a:xfrm flipV="1">
            <a:off x="3034747" y="2566721"/>
            <a:ext cx="4390790" cy="201818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A75BC64-294B-4B2E-80CA-1A081DF4760F}"/>
              </a:ext>
            </a:extLst>
          </p:cNvPr>
          <p:cNvSpPr/>
          <p:nvPr/>
        </p:nvSpPr>
        <p:spPr>
          <a:xfrm>
            <a:off x="8120255" y="3762569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Add To Cart 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CBC73B-CBAD-460E-9C61-4DF699AA8E9A}"/>
              </a:ext>
            </a:extLst>
          </p:cNvPr>
          <p:cNvCxnSpPr>
            <a:cxnSpLocks/>
            <a:stCxn id="28" idx="6"/>
            <a:endCxn id="27" idx="2"/>
          </p:cNvCxnSpPr>
          <p:nvPr/>
        </p:nvCxnSpPr>
        <p:spPr>
          <a:xfrm flipV="1">
            <a:off x="3034747" y="3295641"/>
            <a:ext cx="4843575" cy="12892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47CB9DE-D960-4059-BD8E-660D0E66B706}"/>
              </a:ext>
            </a:extLst>
          </p:cNvPr>
          <p:cNvSpPr/>
          <p:nvPr/>
        </p:nvSpPr>
        <p:spPr>
          <a:xfrm>
            <a:off x="7878322" y="3009441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 Order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D22623-4FDE-4793-989C-A86136D557D7}"/>
              </a:ext>
            </a:extLst>
          </p:cNvPr>
          <p:cNvCxnSpPr>
            <a:cxnSpLocks/>
            <a:stCxn id="28" idx="6"/>
            <a:endCxn id="19" idx="2"/>
          </p:cNvCxnSpPr>
          <p:nvPr/>
        </p:nvCxnSpPr>
        <p:spPr>
          <a:xfrm flipV="1">
            <a:off x="3034747" y="4048769"/>
            <a:ext cx="5085508" cy="53613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FAB791F-EE25-4CF6-88C2-F99B5F7B7825}"/>
              </a:ext>
            </a:extLst>
          </p:cNvPr>
          <p:cNvSpPr/>
          <p:nvPr/>
        </p:nvSpPr>
        <p:spPr>
          <a:xfrm>
            <a:off x="8045070" y="4514500"/>
            <a:ext cx="2019600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Payment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5D889-ED44-43BC-94FA-6E81BCDEE561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>
            <a:off x="3034747" y="4584908"/>
            <a:ext cx="5010323" cy="2157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E996B8E-6983-447C-8926-4091AC6672CD}"/>
              </a:ext>
            </a:extLst>
          </p:cNvPr>
          <p:cNvSpPr/>
          <p:nvPr/>
        </p:nvSpPr>
        <p:spPr>
          <a:xfrm>
            <a:off x="7836352" y="5215988"/>
            <a:ext cx="2228317" cy="57240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5B9BD5">
                  <a:lumMod val="100000"/>
                </a:srgb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Manage </a:t>
            </a: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Address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C702BD-C33D-4B42-89E2-40034E134B86}"/>
              </a:ext>
            </a:extLst>
          </p:cNvPr>
          <p:cNvCxnSpPr>
            <a:cxnSpLocks/>
            <a:stCxn id="28" idx="6"/>
            <a:endCxn id="36" idx="2"/>
          </p:cNvCxnSpPr>
          <p:nvPr/>
        </p:nvCxnSpPr>
        <p:spPr>
          <a:xfrm>
            <a:off x="3034747" y="4584908"/>
            <a:ext cx="4801605" cy="91728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30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Add To Cart</a:t>
            </a: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 flipV="1">
            <a:off x="3087756" y="4446093"/>
            <a:ext cx="1051132" cy="49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48227-868E-473B-B04F-48365A92A97A}"/>
              </a:ext>
            </a:extLst>
          </p:cNvPr>
          <p:cNvSpPr/>
          <p:nvPr/>
        </p:nvSpPr>
        <p:spPr>
          <a:xfrm>
            <a:off x="4138888" y="3909393"/>
            <a:ext cx="1957111" cy="1152914"/>
          </a:xfrm>
          <a:prstGeom prst="rect">
            <a:avLst/>
          </a:prstGeom>
          <a:solidFill>
            <a:sysClr val="window" lastClr="FFFFFF"/>
          </a:solidFill>
          <a:ln w="57150" cap="flat" cmpd="thickThin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316BA-4B38-42D6-B713-D570B8F2FA47}"/>
              </a:ext>
            </a:extLst>
          </p:cNvPr>
          <p:cNvSpPr/>
          <p:nvPr/>
        </p:nvSpPr>
        <p:spPr>
          <a:xfrm>
            <a:off x="4577443" y="4157870"/>
            <a:ext cx="1080000" cy="684000"/>
          </a:xfrm>
          <a:prstGeom prst="ellipse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In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C724E-DDB1-467D-85EA-57399ABEC86E}"/>
              </a:ext>
            </a:extLst>
          </p:cNvPr>
          <p:cNvSpPr/>
          <p:nvPr/>
        </p:nvSpPr>
        <p:spPr>
          <a:xfrm>
            <a:off x="7301948" y="3915116"/>
            <a:ext cx="1440000" cy="1080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Add to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Cart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05817-5D87-4160-9059-829CD83F888C}"/>
              </a:ext>
            </a:extLst>
          </p:cNvPr>
          <p:cNvCxnSpPr>
            <a:cxnSpLocks/>
          </p:cNvCxnSpPr>
          <p:nvPr/>
        </p:nvCxnSpPr>
        <p:spPr>
          <a:xfrm>
            <a:off x="6121744" y="4445202"/>
            <a:ext cx="118020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75243-D192-4F51-9956-29ACDE13887A}"/>
              </a:ext>
            </a:extLst>
          </p:cNvPr>
          <p:cNvSpPr/>
          <p:nvPr/>
        </p:nvSpPr>
        <p:spPr>
          <a:xfrm>
            <a:off x="9780104" y="329739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Update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3E1C38-A61E-4E3E-AC4D-B1478839DA0E}"/>
              </a:ext>
            </a:extLst>
          </p:cNvPr>
          <p:cNvCxnSpPr>
            <a:cxnSpLocks/>
            <a:stCxn id="17" idx="6"/>
            <a:endCxn id="21" idx="3"/>
          </p:cNvCxnSpPr>
          <p:nvPr/>
        </p:nvCxnSpPr>
        <p:spPr>
          <a:xfrm flipV="1">
            <a:off x="8741948" y="3819767"/>
            <a:ext cx="1196318" cy="63534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296EE7-5FFC-4A46-B48B-87DD4342D75A}"/>
              </a:ext>
            </a:extLst>
          </p:cNvPr>
          <p:cNvSpPr/>
          <p:nvPr/>
        </p:nvSpPr>
        <p:spPr>
          <a:xfrm>
            <a:off x="9833924" y="5057202"/>
            <a:ext cx="1251658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Remove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6864B0-07C6-4D76-B712-DD3464B9BAB9}"/>
              </a:ext>
            </a:extLst>
          </p:cNvPr>
          <p:cNvCxnSpPr>
            <a:cxnSpLocks/>
            <a:stCxn id="17" idx="6"/>
            <a:endCxn id="24" idx="1"/>
          </p:cNvCxnSpPr>
          <p:nvPr/>
        </p:nvCxnSpPr>
        <p:spPr>
          <a:xfrm>
            <a:off x="8741948" y="4455116"/>
            <a:ext cx="1275277" cy="6917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ounded Rectangle 224">
            <a:extLst>
              <a:ext uri="{FF2B5EF4-FFF2-40B4-BE49-F238E27FC236}">
                <a16:creationId xmlns:a16="http://schemas.microsoft.com/office/drawing/2014/main" id="{72242F77-F405-4E73-9C51-7EA2079C17E3}"/>
              </a:ext>
            </a:extLst>
          </p:cNvPr>
          <p:cNvSpPr/>
          <p:nvPr/>
        </p:nvSpPr>
        <p:spPr>
          <a:xfrm>
            <a:off x="1797523" y="4206470"/>
            <a:ext cx="1270800" cy="58680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0CEE47-0A0F-4C2E-9674-7F54084B7380}"/>
              </a:ext>
            </a:extLst>
          </p:cNvPr>
          <p:cNvSpPr/>
          <p:nvPr/>
        </p:nvSpPr>
        <p:spPr>
          <a:xfrm>
            <a:off x="10026533" y="413920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Add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37866-F086-4B97-87A6-2AFAA57C7F13}"/>
              </a:ext>
            </a:extLst>
          </p:cNvPr>
          <p:cNvCxnSpPr>
            <a:cxnSpLocks/>
            <a:stCxn id="17" idx="6"/>
            <a:endCxn id="25" idx="2"/>
          </p:cNvCxnSpPr>
          <p:nvPr/>
        </p:nvCxnSpPr>
        <p:spPr>
          <a:xfrm flipV="1">
            <a:off x="8741948" y="4445202"/>
            <a:ext cx="1284585" cy="991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05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84C2-F20F-46B9-8D7E-6F2755C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21A0-1A38-4D28-8AC5-2D5452DA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Manage Profile</a:t>
            </a: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08A18B-61E5-4496-B575-AA14751BBD9E}"/>
              </a:ext>
            </a:extLst>
          </p:cNvPr>
          <p:cNvSpPr/>
          <p:nvPr/>
        </p:nvSpPr>
        <p:spPr>
          <a:xfrm>
            <a:off x="2103783" y="2577783"/>
            <a:ext cx="599660" cy="602739"/>
          </a:xfrm>
          <a:prstGeom prst="ellipse">
            <a:avLst/>
          </a:prstGeom>
          <a:gradFill flip="none" rotWithShape="1"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6200000" scaled="1"/>
            <a:tileRect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209945-7662-462C-AE81-CFD83E705B99}"/>
              </a:ext>
            </a:extLst>
          </p:cNvPr>
          <p:cNvCxnSpPr>
            <a:cxnSpLocks/>
          </p:cNvCxnSpPr>
          <p:nvPr/>
        </p:nvCxnSpPr>
        <p:spPr>
          <a:xfrm>
            <a:off x="2411896" y="3180522"/>
            <a:ext cx="0" cy="7288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4EE37-7806-4FD4-B39C-51132AE4174B}"/>
              </a:ext>
            </a:extLst>
          </p:cNvPr>
          <p:cNvCxnSpPr/>
          <p:nvPr/>
        </p:nvCxnSpPr>
        <p:spPr>
          <a:xfrm>
            <a:off x="1974574" y="3429000"/>
            <a:ext cx="8746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C5E9-C621-4E8F-BFA0-B981C06FB013}"/>
              </a:ext>
            </a:extLst>
          </p:cNvPr>
          <p:cNvCxnSpPr>
            <a:cxnSpLocks/>
          </p:cNvCxnSpPr>
          <p:nvPr/>
        </p:nvCxnSpPr>
        <p:spPr>
          <a:xfrm>
            <a:off x="2411896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8BD04D-212F-4200-BED8-9CB383723A92}"/>
              </a:ext>
            </a:extLst>
          </p:cNvPr>
          <p:cNvCxnSpPr>
            <a:cxnSpLocks/>
          </p:cNvCxnSpPr>
          <p:nvPr/>
        </p:nvCxnSpPr>
        <p:spPr>
          <a:xfrm flipH="1">
            <a:off x="2103783" y="3909392"/>
            <a:ext cx="308114" cy="24847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D9137C-DA27-434B-B251-A404BA504513}"/>
              </a:ext>
            </a:extLst>
          </p:cNvPr>
          <p:cNvCxnSpPr>
            <a:cxnSpLocks/>
          </p:cNvCxnSpPr>
          <p:nvPr/>
        </p:nvCxnSpPr>
        <p:spPr>
          <a:xfrm flipV="1">
            <a:off x="3087756" y="4446093"/>
            <a:ext cx="1051132" cy="49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48227-868E-473B-B04F-48365A92A97A}"/>
              </a:ext>
            </a:extLst>
          </p:cNvPr>
          <p:cNvSpPr/>
          <p:nvPr/>
        </p:nvSpPr>
        <p:spPr>
          <a:xfrm>
            <a:off x="4138888" y="3909393"/>
            <a:ext cx="1957111" cy="1152914"/>
          </a:xfrm>
          <a:prstGeom prst="rect">
            <a:avLst/>
          </a:prstGeom>
          <a:solidFill>
            <a:sysClr val="window" lastClr="FFFFFF"/>
          </a:solidFill>
          <a:ln w="57150" cap="flat" cmpd="thickThin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A316BA-4B38-42D6-B713-D570B8F2FA47}"/>
              </a:ext>
            </a:extLst>
          </p:cNvPr>
          <p:cNvSpPr/>
          <p:nvPr/>
        </p:nvSpPr>
        <p:spPr>
          <a:xfrm>
            <a:off x="4577443" y="4157870"/>
            <a:ext cx="1080000" cy="684000"/>
          </a:xfrm>
          <a:prstGeom prst="ellipse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Log In</a:t>
            </a:r>
            <a:endParaRPr kumimoji="0" lang="en-IN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C724E-DDB1-467D-85EA-57399ABEC86E}"/>
              </a:ext>
            </a:extLst>
          </p:cNvPr>
          <p:cNvSpPr/>
          <p:nvPr/>
        </p:nvSpPr>
        <p:spPr>
          <a:xfrm>
            <a:off x="7301948" y="3915116"/>
            <a:ext cx="1440000" cy="1080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Manage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IN" sz="1500" b="1" kern="0" dirty="0">
                <a:solidFill>
                  <a:srgbClr val="000000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05817-5D87-4160-9059-829CD83F888C}"/>
              </a:ext>
            </a:extLst>
          </p:cNvPr>
          <p:cNvCxnSpPr>
            <a:cxnSpLocks/>
          </p:cNvCxnSpPr>
          <p:nvPr/>
        </p:nvCxnSpPr>
        <p:spPr>
          <a:xfrm>
            <a:off x="6121744" y="4445202"/>
            <a:ext cx="1180204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75243-D192-4F51-9956-29ACDE13887A}"/>
              </a:ext>
            </a:extLst>
          </p:cNvPr>
          <p:cNvSpPr/>
          <p:nvPr/>
        </p:nvSpPr>
        <p:spPr>
          <a:xfrm>
            <a:off x="9780104" y="3297392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Update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3E1C38-A61E-4E3E-AC4D-B1478839DA0E}"/>
              </a:ext>
            </a:extLst>
          </p:cNvPr>
          <p:cNvCxnSpPr>
            <a:cxnSpLocks/>
            <a:stCxn id="17" idx="6"/>
            <a:endCxn id="21" idx="3"/>
          </p:cNvCxnSpPr>
          <p:nvPr/>
        </p:nvCxnSpPr>
        <p:spPr>
          <a:xfrm flipV="1">
            <a:off x="8741948" y="3819767"/>
            <a:ext cx="1196318" cy="63534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6296EE7-5FFC-4A46-B48B-87DD4342D75A}"/>
              </a:ext>
            </a:extLst>
          </p:cNvPr>
          <p:cNvSpPr/>
          <p:nvPr/>
        </p:nvSpPr>
        <p:spPr>
          <a:xfrm>
            <a:off x="9780104" y="5082777"/>
            <a:ext cx="1080000" cy="612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View</a:t>
            </a:r>
            <a:endParaRPr kumimoji="0" lang="en-IN" sz="1500" b="1" i="0" u="none" strike="noStrike" kern="0" cap="none" spc="0" normalizeH="0" baseline="0" noProof="0" dirty="0">
              <a:ln>
                <a:noFill/>
              </a:ln>
              <a:solidFill>
                <a:srgbClr val="2F5496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6864B0-07C6-4D76-B712-DD3464B9BAB9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8741948" y="4455116"/>
            <a:ext cx="1038156" cy="80268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Rounded Rectangle 224">
            <a:extLst>
              <a:ext uri="{FF2B5EF4-FFF2-40B4-BE49-F238E27FC236}">
                <a16:creationId xmlns:a16="http://schemas.microsoft.com/office/drawing/2014/main" id="{72242F77-F405-4E73-9C51-7EA2079C17E3}"/>
              </a:ext>
            </a:extLst>
          </p:cNvPr>
          <p:cNvSpPr/>
          <p:nvPr/>
        </p:nvSpPr>
        <p:spPr>
          <a:xfrm>
            <a:off x="1797523" y="4206470"/>
            <a:ext cx="1270800" cy="586800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pc="-10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of the</a:t>
            </a:r>
            <a:r>
              <a:rPr lang="en-IN" spc="-10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New System</a:t>
            </a:r>
          </a:p>
          <a:p>
            <a:r>
              <a:rPr lang="en-IN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  <a:r>
              <a:rPr lang="en-IN" spc="-10" dirty="0">
                <a:solidFill>
                  <a:schemeClr val="tx2"/>
                </a:solidFill>
                <a:effectLst/>
                <a:latin typeface="Euphemia (Body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pc="-10" dirty="0" smtClean="0">
                <a:solidFill>
                  <a:schemeClr val="tx2"/>
                </a:solidFill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Solving</a:t>
            </a:r>
            <a:endParaRPr lang="en-IN" dirty="0">
              <a:solidFill>
                <a:schemeClr val="tx2"/>
              </a:solidFill>
              <a:effectLst/>
              <a:latin typeface="Euphemia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IN" spc="-10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Module</a:t>
            </a:r>
          </a:p>
          <a:p>
            <a:r>
              <a:rPr lang="en-US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Use-Case Diagram</a:t>
            </a:r>
          </a:p>
          <a:p>
            <a:r>
              <a:rPr lang="en-US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Database</a:t>
            </a:r>
          </a:p>
          <a:p>
            <a:r>
              <a:rPr lang="en-US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Screen Shot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D464-DE66-45F3-818F-094D1B18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</a:rPr>
              <a:t>Activity Diagram</a:t>
            </a:r>
            <a:endParaRPr lang="en-IN" sz="3500" dirty="0">
              <a:solidFill>
                <a:schemeClr val="tx2"/>
              </a:solidFill>
              <a:latin typeface="Plantagenet Cherokee (Headings)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08EFE-763D-4AC9-804F-86A531EA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 of Overall Admin site 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29472BF-BBB5-4322-A720-BBAFE6290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4686"/>
          <a:stretch/>
        </p:blipFill>
        <p:spPr>
          <a:xfrm>
            <a:off x="6374296" y="1517373"/>
            <a:ext cx="4711286" cy="56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D383-86CB-414D-815B-1AF10A84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Admin</a:t>
            </a:r>
            <a:r>
              <a:rPr lang="en-IN" b="1" dirty="0"/>
              <a:t> </a:t>
            </a:r>
            <a:r>
              <a:rPr lang="en-IN" b="1" dirty="0">
                <a:solidFill>
                  <a:schemeClr val="tx2"/>
                </a:solidFill>
              </a:rPr>
              <a:t>Site </a:t>
            </a:r>
            <a:r>
              <a:rPr lang="en-IN" sz="28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</a:rPr>
              <a:t>Activity Diagram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C7659-E989-4B5F-AE2A-2BA8ADCE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643" y="1388019"/>
            <a:ext cx="4903305" cy="56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CC37-6281-463A-B7E8-5EA38BBF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Admin</a:t>
            </a:r>
            <a:r>
              <a:rPr lang="en-IN" b="1" dirty="0"/>
              <a:t> </a:t>
            </a:r>
            <a:r>
              <a:rPr lang="en-IN" b="1" dirty="0">
                <a:solidFill>
                  <a:schemeClr val="tx2"/>
                </a:solidFill>
              </a:rPr>
              <a:t>Site </a:t>
            </a:r>
            <a:r>
              <a:rPr lang="en-IN" sz="28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</a:rPr>
              <a:t>Activity Diagram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65BBD-D603-43E5-9BBB-81FF0E12A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357" y="1456829"/>
            <a:ext cx="5022573" cy="52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D696-08EA-46CB-A5C9-5CC31161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User</a:t>
            </a:r>
            <a:r>
              <a:rPr lang="en-IN" b="1" dirty="0"/>
              <a:t> </a:t>
            </a:r>
            <a:r>
              <a:rPr lang="en-IN" b="1" dirty="0">
                <a:solidFill>
                  <a:schemeClr val="tx2"/>
                </a:solidFill>
              </a:rPr>
              <a:t>Site </a:t>
            </a:r>
            <a:r>
              <a:rPr lang="en-IN" sz="28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</a:rPr>
              <a:t>Activity Diagram</a:t>
            </a:r>
            <a:r>
              <a:rPr lang="en-IN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21893-FC67-41C9-8EC5-D2C58EA5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 of Overall User site 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AB3113E4-F638-4BA7-AF57-4ED652F9E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1" t="5217" r="3571"/>
          <a:stretch/>
        </p:blipFill>
        <p:spPr>
          <a:xfrm>
            <a:off x="5963480" y="1446115"/>
            <a:ext cx="4731026" cy="55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A5D0-8F2E-4628-B797-BA109FAA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User</a:t>
            </a:r>
            <a:r>
              <a:rPr lang="en-IN" b="1" dirty="0"/>
              <a:t> </a:t>
            </a:r>
            <a:r>
              <a:rPr lang="en-IN" b="1" dirty="0">
                <a:solidFill>
                  <a:schemeClr val="tx2"/>
                </a:solidFill>
              </a:rPr>
              <a:t>Site </a:t>
            </a:r>
            <a:r>
              <a:rPr lang="en-IN" sz="28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</a:rPr>
              <a:t>Activity Diagram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E8D9F-5D28-42B8-B132-214CB89A6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 of Manage </a:t>
            </a:r>
            <a:r>
              <a:rPr lang="en-IN" sz="1800" b="1" u="sng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DC5C0-69C4-4C68-BB2C-6D1F1F51B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17833"/>
          <a:stretch/>
        </p:blipFill>
        <p:spPr>
          <a:xfrm>
            <a:off x="4625515" y="1974385"/>
            <a:ext cx="3551076" cy="46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7164-5E6F-4E91-A86F-15908F3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Screen 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AB79-A2C9-43C3-A27E-E7EDAA53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2"/>
                </a:solidFill>
              </a:rPr>
              <a:t>Admin Site:</a:t>
            </a:r>
          </a:p>
          <a:p>
            <a:r>
              <a:rPr lang="en-IN" dirty="0">
                <a:solidFill>
                  <a:schemeClr val="tx2"/>
                </a:solidFill>
              </a:rPr>
              <a:t>Log In page: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IN" sz="1800" b="1" dirty="0">
                <a:solidFill>
                  <a:schemeClr val="tx2"/>
                </a:solidFill>
              </a:rPr>
              <a:t>Description : This page use for admin login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34" y="1343603"/>
            <a:ext cx="8173136" cy="38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B90A-139F-42FB-B9BC-62226B54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Admin Sing Up Page: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FFF7-DA14-4085-BDFE-3CBD2853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Description : This page is Admin Site </a:t>
            </a:r>
            <a:r>
              <a:rPr lang="en-IN" sz="1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 Up Page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44" y="1304504"/>
            <a:ext cx="9849394" cy="43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0DEE-4185-4658-9CEE-8BAB4673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/>
            </a:r>
            <a:br>
              <a:rPr lang="en-IN" b="1" dirty="0">
                <a:solidFill>
                  <a:schemeClr val="tx2"/>
                </a:solidFill>
              </a:rPr>
            </a:br>
            <a:r>
              <a:rPr lang="en-IN" sz="2400" b="1" dirty="0">
                <a:solidFill>
                  <a:schemeClr val="tx2"/>
                </a:solidFill>
              </a:rPr>
              <a:t>Create</a:t>
            </a:r>
            <a:r>
              <a:rPr lang="en-IN" sz="2400" dirty="0">
                <a:solidFill>
                  <a:schemeClr val="tx2"/>
                </a:solidFill>
              </a:rPr>
              <a:t> Page: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CB87-6887-4D52-A269-5689DFBC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Description : This page use for </a:t>
            </a:r>
            <a:r>
              <a:rPr lang="en-IN" sz="1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Page</a:t>
            </a: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82" y="1369105"/>
            <a:ext cx="9787318" cy="42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4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9C75-504A-4EBB-B1AF-FA7E3E60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Product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A4E1A-C8C0-4F7E-A54E-1D6AC8296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4883D-1250-4028-8F14-4BFD9AD75475}"/>
              </a:ext>
            </a:extLst>
          </p:cNvPr>
          <p:cNvSpPr txBox="1"/>
          <p:nvPr/>
        </p:nvSpPr>
        <p:spPr>
          <a:xfrm>
            <a:off x="3220278" y="5699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</a:t>
            </a:r>
            <a:r>
              <a:rPr lang="en-IN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Product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8" y="1286472"/>
            <a:ext cx="8647612" cy="4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Product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ACEFD-B7C2-4CFF-9BE7-BC8543821CE9}"/>
              </a:ext>
            </a:extLst>
          </p:cNvPr>
          <p:cNvSpPr txBox="1"/>
          <p:nvPr/>
        </p:nvSpPr>
        <p:spPr>
          <a:xfrm>
            <a:off x="3326296" y="5858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View</a:t>
            </a:r>
            <a:r>
              <a:rPr lang="en-IN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1" y="1293479"/>
            <a:ext cx="8759949" cy="4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3500" b="1" spc="-1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of the</a:t>
            </a:r>
            <a:r>
              <a:rPr lang="en-IN" sz="3500" b="1" spc="-1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New System</a:t>
            </a:r>
            <a:endParaRPr lang="en-US" sz="3500" b="1" dirty="0">
              <a:solidFill>
                <a:schemeClr val="tx2"/>
              </a:solidFill>
              <a:latin typeface="Plantagenet Cherokee (Headings)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59698-7CC0-43ED-BCF7-582DFFB7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</a:rPr>
              <a:t>The main objective of the project on online </a:t>
            </a:r>
            <a:r>
              <a:rPr lang="en-IN" dirty="0" smtClean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</a:rPr>
              <a:t>cloth selling is it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</a:rPr>
              <a:t>manage the details of products, Order, User, Payments.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It manage all the information about p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roducts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It allow to user select the category of p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roduct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as per their need..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Site have a login facility to user log in their account for p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roducts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order.</a:t>
            </a: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59A3-6C09-4081-883E-6A84C3F8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Product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2DDB1-46EE-4817-AA82-2E872D75C039}"/>
              </a:ext>
            </a:extLst>
          </p:cNvPr>
          <p:cNvSpPr txBox="1"/>
          <p:nvPr/>
        </p:nvSpPr>
        <p:spPr>
          <a:xfrm>
            <a:off x="3445565" y="601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View</a:t>
            </a:r>
            <a:r>
              <a:rPr lang="en-IN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60" y="1334654"/>
            <a:ext cx="8919561" cy="45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59A3-6C09-4081-883E-6A84C3F8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Category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2DDB1-46EE-4817-AA82-2E872D75C039}"/>
              </a:ext>
            </a:extLst>
          </p:cNvPr>
          <p:cNvSpPr txBox="1"/>
          <p:nvPr/>
        </p:nvSpPr>
        <p:spPr>
          <a:xfrm>
            <a:off x="3445565" y="601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Category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65" y="1579595"/>
            <a:ext cx="10058400" cy="28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59A3-6C09-4081-883E-6A84C3F8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Edit Category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2DDB1-46EE-4817-AA82-2E872D75C039}"/>
              </a:ext>
            </a:extLst>
          </p:cNvPr>
          <p:cNvSpPr txBox="1"/>
          <p:nvPr/>
        </p:nvSpPr>
        <p:spPr>
          <a:xfrm>
            <a:off x="3445565" y="601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Edit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Category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82" y="1649325"/>
            <a:ext cx="10058400" cy="33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3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59A3-6C09-4081-883E-6A84C3F8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Category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2DDB1-46EE-4817-AA82-2E872D75C039}"/>
              </a:ext>
            </a:extLst>
          </p:cNvPr>
          <p:cNvSpPr txBox="1"/>
          <p:nvPr/>
        </p:nvSpPr>
        <p:spPr>
          <a:xfrm>
            <a:off x="3207025" y="5897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Category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82" y="1321165"/>
            <a:ext cx="10058400" cy="45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59A3-6C09-4081-883E-6A84C3F8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Orders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2DDB1-46EE-4817-AA82-2E872D75C039}"/>
              </a:ext>
            </a:extLst>
          </p:cNvPr>
          <p:cNvSpPr txBox="1"/>
          <p:nvPr/>
        </p:nvSpPr>
        <p:spPr>
          <a:xfrm>
            <a:off x="3207025" y="5897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View orders and Status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58695"/>
            <a:ext cx="10058400" cy="41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6CAB-247A-44B1-8F52-CE7DC49E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User Site:</a:t>
            </a:r>
            <a:br>
              <a:rPr lang="en-IN" b="1" dirty="0">
                <a:solidFill>
                  <a:schemeClr val="tx2"/>
                </a:solidFill>
              </a:rPr>
            </a:br>
            <a:r>
              <a:rPr lang="en-IN" sz="2400" dirty="0">
                <a:solidFill>
                  <a:schemeClr val="tx2"/>
                </a:solidFill>
              </a:rPr>
              <a:t>Log In: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5EA3C-C0E7-4B72-B5DC-BDBE03908174}"/>
              </a:ext>
            </a:extLst>
          </p:cNvPr>
          <p:cNvSpPr txBox="1"/>
          <p:nvPr/>
        </p:nvSpPr>
        <p:spPr>
          <a:xfrm>
            <a:off x="3285780" y="6201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Login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71" y="1311457"/>
            <a:ext cx="9588339" cy="47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C8B6-63C4-4140-998E-1A2A0871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Register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7595D-4AEB-4C02-AD3A-6B8034B02EFA}"/>
              </a:ext>
            </a:extLst>
          </p:cNvPr>
          <p:cNvSpPr txBox="1"/>
          <p:nvPr/>
        </p:nvSpPr>
        <p:spPr>
          <a:xfrm>
            <a:off x="3723861" y="59872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IN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Registretion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1" y="1419234"/>
            <a:ext cx="9149380" cy="45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934E-D231-4A1E-A1AD-3492F4F5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E48C6-8A9E-439F-BCEC-52EFED08FEA1}"/>
              </a:ext>
            </a:extLst>
          </p:cNvPr>
          <p:cNvSpPr txBox="1"/>
          <p:nvPr/>
        </p:nvSpPr>
        <p:spPr>
          <a:xfrm>
            <a:off x="3048000" y="6107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home page.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58" y="1358648"/>
            <a:ext cx="4689566" cy="1582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58" y="2972192"/>
            <a:ext cx="4689565" cy="1993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58" y="4948991"/>
            <a:ext cx="4689566" cy="90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36C7-E5B0-4829-8B32-58D1E55E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Products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DFE64-D413-4A3C-9B16-40D40B4329A8}"/>
              </a:ext>
            </a:extLst>
          </p:cNvPr>
          <p:cNvSpPr txBox="1"/>
          <p:nvPr/>
        </p:nvSpPr>
        <p:spPr>
          <a:xfrm>
            <a:off x="3047241" y="5950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</a:t>
            </a:r>
            <a:r>
              <a:rPr lang="en-IN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70" y="1401520"/>
            <a:ext cx="8038341" cy="40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</a:t>
            </a:r>
            <a:r>
              <a:rPr lang="en-IN" dirty="0" smtClean="0"/>
              <a:t>Details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3047241" y="593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</a:t>
            </a:r>
            <a:r>
              <a:rPr lang="en-IN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details</a:t>
            </a:r>
            <a:r>
              <a:rPr lang="en-IN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0" y="1357537"/>
            <a:ext cx="9692641" cy="45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EEE5-C6B3-42D5-B03A-70E6548F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  <a:r>
              <a:rPr lang="en-IN" sz="3500" b="1" spc="-1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500" b="1" spc="-10" dirty="0" smtClean="0">
                <a:solidFill>
                  <a:schemeClr val="tx2"/>
                </a:solidFill>
                <a:latin typeface="Plantagenet Cherokee (Headings)"/>
                <a:ea typeface="Calibri" panose="020F0502020204030204" pitchFamily="34" charset="0"/>
                <a:cs typeface="Times New Roman" panose="02020603050405020304" pitchFamily="18" charset="0"/>
              </a:rPr>
              <a:t>Solving</a:t>
            </a:r>
            <a:endParaRPr lang="en-IN" sz="3500" b="1" dirty="0">
              <a:latin typeface="Plantagenet Cherokee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AC7F1-5445-47CD-BCD7-31B7665A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Our</a:t>
            </a:r>
            <a:r>
              <a:rPr lang="en-IN" spc="-15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mission is</a:t>
            </a:r>
            <a:r>
              <a:rPr lang="en-IN" spc="-5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to provide</a:t>
            </a:r>
            <a:r>
              <a:rPr lang="en-IN" spc="-10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r>
              <a:rPr lang="en-IN" spc="-5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platform</a:t>
            </a:r>
            <a:r>
              <a:rPr lang="en-IN" spc="-5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for</a:t>
            </a:r>
            <a:r>
              <a:rPr lang="en-IN" spc="-5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buy online p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roducts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The user can save the p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roducts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n the cart.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The user select the multiple products at one time.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Customer can order products online </a:t>
            </a:r>
            <a:r>
              <a:rPr lang="en-IN" dirty="0" smtClean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easily</a:t>
            </a:r>
            <a:r>
              <a:rPr lang="en-IN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9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to Cart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3047241" y="593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Add to Cart page.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85" y="1464855"/>
            <a:ext cx="9292475" cy="44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Delivery 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2676179" y="5684838"/>
            <a:ext cx="7011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is use for delivery the product on users address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38" y="1385303"/>
            <a:ext cx="7981406" cy="38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New Delivery </a:t>
            </a:r>
            <a:r>
              <a:rPr lang="en-IN" dirty="0"/>
              <a:t>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2676177" y="5806932"/>
            <a:ext cx="7011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is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new</a:t>
            </a: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address for product delivery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1354239"/>
            <a:ext cx="8739051" cy="4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Confirm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2676177" y="5806932"/>
            <a:ext cx="7011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is use for confirm order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3" y="1359070"/>
            <a:ext cx="8430986" cy="42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07D5-4213-4248-BD13-4D70806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Orders Details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786-3CAB-4040-B4F1-FC4C8F271E70}"/>
              </a:ext>
            </a:extLst>
          </p:cNvPr>
          <p:cNvSpPr txBox="1"/>
          <p:nvPr/>
        </p:nvSpPr>
        <p:spPr>
          <a:xfrm>
            <a:off x="2676177" y="5806932"/>
            <a:ext cx="7011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: This page is use for </a:t>
            </a:r>
            <a:r>
              <a:rPr lang="en-IN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</a:t>
            </a:r>
            <a:r>
              <a:rPr lang="en-IN" sz="1800" b="1" dirty="0" smtClean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orders details of </a:t>
            </a:r>
            <a:r>
              <a:rPr lang="en-IN" sz="18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04" y="1394541"/>
            <a:ext cx="9036473" cy="44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4D0D-2D93-4AF5-9384-329ADDC2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IN" sz="3500" b="1" spc="-1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500" b="1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Components</a:t>
            </a:r>
            <a:endParaRPr lang="en-IN" sz="3500" b="1" dirty="0">
              <a:latin typeface="Plantagenet Cherokee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4A7C-65B8-4470-8A51-7996C289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275"/>
              </a:spcBef>
              <a:spcAft>
                <a:spcPts val="0"/>
              </a:spcAft>
              <a:buClr>
                <a:srgbClr val="000000"/>
              </a:buClr>
              <a:buNone/>
              <a:tabLst>
                <a:tab pos="335280" algn="l"/>
              </a:tabLst>
            </a:pPr>
            <a:endParaRPr lang="en-US" b="1" dirty="0">
              <a:latin typeface="Euphemia(Body)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75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"/>
              <a:tabLst>
                <a:tab pos="335280" algn="l"/>
              </a:tabLst>
            </a:pPr>
            <a:r>
              <a:rPr lang="en-US" b="1" dirty="0">
                <a:effectLst/>
                <a:latin typeface="Euphemia(Body)"/>
                <a:ea typeface="Times New Roman" panose="02020603050405020304" pitchFamily="18" charset="0"/>
              </a:rPr>
              <a:t>Authenticate</a:t>
            </a:r>
            <a:r>
              <a:rPr lang="en-US" b="1" spc="-30" dirty="0">
                <a:effectLst/>
                <a:latin typeface="Euphemia(Body)"/>
                <a:ea typeface="Times New Roman" panose="02020603050405020304" pitchFamily="18" charset="0"/>
              </a:rPr>
              <a:t> </a:t>
            </a:r>
            <a:r>
              <a:rPr lang="en-US" b="1" dirty="0">
                <a:effectLst/>
                <a:latin typeface="Euphemia(Body)"/>
                <a:ea typeface="Times New Roman" panose="02020603050405020304" pitchFamily="18" charset="0"/>
              </a:rPr>
              <a:t>User</a:t>
            </a:r>
            <a:endParaRPr lang="en-IN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can sing in using Email address.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fill up the Register From and redirect to the log in page</a:t>
            </a: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IN" sz="2000" dirty="0">
                <a:effectLst/>
                <a:latin typeface="Euphemia(Body)"/>
                <a:ea typeface="Calibri" panose="020F0502020204030204" pitchFamily="34" charset="0"/>
                <a:cs typeface="Times New Roman" panose="02020603050405020304" pitchFamily="18" charset="0"/>
              </a:rPr>
              <a:t>User also </a:t>
            </a:r>
            <a:r>
              <a:rPr lang="en-IN" sz="2000" dirty="0" smtClean="0">
                <a:effectLst/>
                <a:latin typeface="Euphemia(Body)"/>
                <a:ea typeface="Calibri" panose="020F0502020204030204" pitchFamily="34" charset="0"/>
                <a:cs typeface="Times New Roman" panose="02020603050405020304" pitchFamily="18" charset="0"/>
              </a:rPr>
              <a:t>selecting </a:t>
            </a:r>
            <a:r>
              <a:rPr lang="en-IN" sz="2000" dirty="0">
                <a:effectLst/>
                <a:latin typeface="Euphemia(Body)"/>
                <a:ea typeface="Calibri" panose="020F0502020204030204" pitchFamily="34" charset="0"/>
                <a:cs typeface="Times New Roman" panose="02020603050405020304" pitchFamily="18" charset="0"/>
              </a:rPr>
              <a:t>category for buy </a:t>
            </a:r>
            <a:r>
              <a:rPr lang="en-IN" sz="2000" dirty="0">
                <a:latin typeface="Euphemia(Body)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endParaRPr lang="en-IN" sz="2000" dirty="0">
              <a:effectLst/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275"/>
              </a:spcBef>
              <a:buNone/>
              <a:tabLst>
                <a:tab pos="335280" algn="l"/>
              </a:tabLst>
            </a:pPr>
            <a:endParaRPr lang="en-IN" sz="2000" dirty="0"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275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"/>
              <a:tabLst>
                <a:tab pos="335280" algn="l"/>
              </a:tabLst>
            </a:pPr>
            <a:r>
              <a:rPr lang="en-US" b="1" dirty="0">
                <a:latin typeface="Euphemia(Body)"/>
                <a:ea typeface="Times New Roman" panose="02020603050405020304" pitchFamily="18" charset="0"/>
              </a:rPr>
              <a:t>Products</a:t>
            </a:r>
            <a:endParaRPr lang="en-IN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Admin add the products and products category on site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browse the products on as per category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add the products on cart to click add to cart and buy the products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275"/>
              </a:spcBef>
              <a:buNone/>
              <a:tabLst>
                <a:tab pos="335280" algn="l"/>
              </a:tabLst>
            </a:pPr>
            <a:endParaRPr lang="en-IN" sz="2000" dirty="0"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275"/>
              </a:spcBef>
              <a:buNone/>
              <a:tabLst>
                <a:tab pos="335280" algn="l"/>
              </a:tabLst>
            </a:pPr>
            <a:endParaRPr lang="en-IN" sz="2000" dirty="0"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275"/>
              </a:spcBef>
              <a:buNone/>
              <a:tabLst>
                <a:tab pos="335280" algn="l"/>
              </a:tabLst>
            </a:pPr>
            <a:endParaRPr lang="en-IN" sz="2000" dirty="0"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275"/>
              </a:spcBef>
              <a:buNone/>
              <a:tabLst>
                <a:tab pos="335280" algn="l"/>
              </a:tabLst>
            </a:pPr>
            <a:endParaRPr lang="en-IN" sz="2000" dirty="0">
              <a:latin typeface="Euphemia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3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3628-AB08-448D-9F2F-69CC99A8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en-IN" sz="3500" spc="-1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500" dirty="0">
                <a:solidFill>
                  <a:schemeClr val="tx2"/>
                </a:solidFill>
                <a:effectLst/>
                <a:latin typeface="Plantagenet Cherokee (Headings)"/>
                <a:ea typeface="Calibri" panose="020F0502020204030204" pitchFamily="34" charset="0"/>
                <a:cs typeface="Calibri" panose="020F0502020204030204" pitchFamily="34" charset="0"/>
              </a:rPr>
              <a:t>Components</a:t>
            </a:r>
            <a:endParaRPr lang="en-IN" sz="3500" dirty="0">
              <a:latin typeface="Plantagenet Cherokee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1EBBB-D6CC-4E0F-8B78-E2CD7351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275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"/>
              <a:tabLst>
                <a:tab pos="335280" algn="l"/>
              </a:tabLst>
            </a:pPr>
            <a:r>
              <a:rPr lang="en-US" b="1" dirty="0">
                <a:effectLst/>
                <a:latin typeface="Euphemia(Body)"/>
                <a:ea typeface="Times New Roman" panose="02020603050405020304" pitchFamily="18" charset="0"/>
              </a:rPr>
              <a:t>Order</a:t>
            </a:r>
            <a:endParaRPr lang="en-IN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Admin view the all orders by user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Admin manage the all orders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buy the </a:t>
            </a:r>
            <a:r>
              <a:rPr lang="en-US" sz="2000" dirty="0">
                <a:latin typeface="Euphemia(Body)"/>
                <a:ea typeface="Times New Roman" panose="02020603050405020304" pitchFamily="18" charset="0"/>
              </a:rPr>
              <a:t>products</a:t>
            </a: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 for selected category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275"/>
              </a:spcBef>
              <a:buFont typeface="Symbol" panose="05050102010706020507" pitchFamily="18" charset="2"/>
              <a:buChar char=""/>
              <a:tabLst>
                <a:tab pos="335280" algn="l"/>
              </a:tabLst>
            </a:pPr>
            <a:r>
              <a:rPr lang="en-US" sz="2000" dirty="0">
                <a:effectLst/>
                <a:latin typeface="Euphemia(Body)"/>
                <a:ea typeface="Times New Roman" panose="02020603050405020304" pitchFamily="18" charset="0"/>
              </a:rPr>
              <a:t>User remove item in the order</a:t>
            </a:r>
            <a:endParaRPr lang="en-IN" sz="2000" dirty="0">
              <a:effectLst/>
              <a:latin typeface="Euphemia(Body)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6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3EA7-6571-4454-AFCC-49972FA0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500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D936-DC9F-48AB-A56C-39D12284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87015A-07B6-4FC8-BB98-9569996920C1}"/>
              </a:ext>
            </a:extLst>
          </p:cNvPr>
          <p:cNvSpPr/>
          <p:nvPr/>
        </p:nvSpPr>
        <p:spPr bwMode="auto">
          <a:xfrm>
            <a:off x="4933417" y="2829231"/>
            <a:ext cx="2694709" cy="2428569"/>
          </a:xfrm>
          <a:prstGeom prst="ellipse">
            <a:avLst/>
          </a:prstGeom>
          <a:solidFill>
            <a:srgbClr val="00B050"/>
          </a:solidFill>
          <a:ln w="2857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</a:rPr>
              <a:t>Moonlight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37D6B76-4F43-470E-982E-A783E21AA776}"/>
              </a:ext>
            </a:extLst>
          </p:cNvPr>
          <p:cNvSpPr/>
          <p:nvPr/>
        </p:nvSpPr>
        <p:spPr bwMode="auto">
          <a:xfrm>
            <a:off x="1298713" y="3411792"/>
            <a:ext cx="1907904" cy="1263445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rgbClr val="E76618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chemeClr val="tx2"/>
                </a:solidFill>
                <a:latin typeface="Trebuchet MS" panose="020B0603020202020204"/>
              </a:rPr>
              <a:t>Admin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9" name="Down Arrow 6">
            <a:extLst>
              <a:ext uri="{FF2B5EF4-FFF2-40B4-BE49-F238E27FC236}">
                <a16:creationId xmlns:a16="http://schemas.microsoft.com/office/drawing/2014/main" id="{945D213F-FE5C-434E-B6D0-D9D48FE558D1}"/>
              </a:ext>
            </a:extLst>
          </p:cNvPr>
          <p:cNvSpPr/>
          <p:nvPr/>
        </p:nvSpPr>
        <p:spPr bwMode="auto">
          <a:xfrm rot="16200000">
            <a:off x="3892769" y="3200048"/>
            <a:ext cx="354500" cy="1726802"/>
          </a:xfrm>
          <a:prstGeom prst="downArrow">
            <a:avLst>
              <a:gd name="adj1" fmla="val 51180"/>
              <a:gd name="adj2" fmla="val 57304"/>
            </a:avLst>
          </a:prstGeom>
          <a:solidFill>
            <a:srgbClr val="FFC000"/>
          </a:solidFill>
          <a:ln w="28575" cap="flat" cmpd="sng" algn="ctr">
            <a:solidFill>
              <a:srgbClr val="918655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3D57E9E4-3BCC-4063-9DA9-F08D01BE5B45}"/>
              </a:ext>
            </a:extLst>
          </p:cNvPr>
          <p:cNvSpPr/>
          <p:nvPr/>
        </p:nvSpPr>
        <p:spPr bwMode="auto">
          <a:xfrm>
            <a:off x="8985383" y="3468760"/>
            <a:ext cx="1907904" cy="1263445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rgbClr val="E76618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prstClr val="black"/>
                </a:solidFill>
                <a:latin typeface="Trebuchet MS" panose="020B0603020202020204"/>
              </a:rPr>
              <a:t>User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  <p:sp>
        <p:nvSpPr>
          <p:cNvPr id="17" name="Down Arrow 6">
            <a:extLst>
              <a:ext uri="{FF2B5EF4-FFF2-40B4-BE49-F238E27FC236}">
                <a16:creationId xmlns:a16="http://schemas.microsoft.com/office/drawing/2014/main" id="{BC23A78A-A643-4EF1-853E-6156459066F3}"/>
              </a:ext>
            </a:extLst>
          </p:cNvPr>
          <p:cNvSpPr/>
          <p:nvPr/>
        </p:nvSpPr>
        <p:spPr bwMode="auto">
          <a:xfrm rot="5400000">
            <a:off x="8162636" y="3417954"/>
            <a:ext cx="288237" cy="1357256"/>
          </a:xfrm>
          <a:prstGeom prst="downArrow">
            <a:avLst>
              <a:gd name="adj1" fmla="val 51180"/>
              <a:gd name="adj2" fmla="val 57304"/>
            </a:avLst>
          </a:prstGeom>
          <a:solidFill>
            <a:srgbClr val="00B0F0"/>
          </a:solidFill>
          <a:ln w="28575" cap="flat" cmpd="sng" algn="ctr">
            <a:solidFill>
              <a:srgbClr val="918655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916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42D0-2860-469B-BB85-2D86620C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2"/>
                </a:solidFill>
                <a:latin typeface="Plantagenet Cherokee (Headings)"/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EAEB-E36C-4EED-9F9F-DE814B3A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Log In / Log out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Manage Products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Manage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Category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Manage Page</a:t>
            </a: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Mangal" panose="02040503050203030202" pitchFamily="18" charset="0"/>
              </a:rPr>
              <a:t>Manage Orders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A731-CA53-4942-B015-627C6BC5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BC17E-8726-4ED2-A123-3E59DB15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Log in / log out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Registration </a:t>
            </a: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Add To Cart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  <a:effectLst/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chemeClr val="tx2"/>
                </a:solidFill>
                <a:latin typeface="Euphemia(Body)"/>
                <a:ea typeface="Calibri" panose="020F0502020204030204" pitchFamily="34" charset="0"/>
                <a:cs typeface="Calibri" panose="020F0502020204030204" pitchFamily="34" charset="0"/>
              </a:rPr>
              <a:t>Manage Orders</a:t>
            </a:r>
            <a:endParaRPr lang="en-IN" dirty="0">
              <a:solidFill>
                <a:schemeClr val="tx2"/>
              </a:solidFill>
              <a:effectLst/>
              <a:latin typeface="Euphemia(Body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 Order Details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chemeClr val="tx2"/>
                </a:solidFill>
                <a:latin typeface="Euphemia(Body)"/>
                <a:cs typeface="Calibri" panose="020F0502020204030204" pitchFamily="34" charset="0"/>
              </a:rPr>
              <a:t> Payment</a:t>
            </a:r>
          </a:p>
        </p:txBody>
      </p:sp>
    </p:spTree>
    <p:extLst>
      <p:ext uri="{BB962C8B-B14F-4D97-AF65-F5344CB8AC3E}">
        <p14:creationId xmlns:p14="http://schemas.microsoft.com/office/powerpoint/2010/main" val="175126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1389</TotalTime>
  <Words>680</Words>
  <Application>Microsoft Office PowerPoint</Application>
  <PresentationFormat>Widescreen</PresentationFormat>
  <Paragraphs>228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Bookman Old Style</vt:lpstr>
      <vt:lpstr>Calibri</vt:lpstr>
      <vt:lpstr>Calibri Light</vt:lpstr>
      <vt:lpstr>Euphemia</vt:lpstr>
      <vt:lpstr>Euphemia (Body)</vt:lpstr>
      <vt:lpstr>Euphemia(Body)</vt:lpstr>
      <vt:lpstr>Mangal</vt:lpstr>
      <vt:lpstr>Plantagenet Cherokee</vt:lpstr>
      <vt:lpstr>Plantagenet Cherokee (Headings)</vt:lpstr>
      <vt:lpstr>Symbol</vt:lpstr>
      <vt:lpstr>Times New Roman</vt:lpstr>
      <vt:lpstr>Trebuchet MS</vt:lpstr>
      <vt:lpstr>Wingdings</vt:lpstr>
      <vt:lpstr>Academic Literature 16x9</vt:lpstr>
      <vt:lpstr>Sarvajanik College Of Engineering &amp; Technology, Surat  “Moonlight”</vt:lpstr>
      <vt:lpstr>Content</vt:lpstr>
      <vt:lpstr>Objective of the New System</vt:lpstr>
      <vt:lpstr>Problem Solving</vt:lpstr>
      <vt:lpstr>Core Components</vt:lpstr>
      <vt:lpstr>Core Components</vt:lpstr>
      <vt:lpstr>Module</vt:lpstr>
      <vt:lpstr>Admin</vt:lpstr>
      <vt:lpstr>User</vt:lpstr>
      <vt:lpstr>Use-Case Diagram</vt:lpstr>
      <vt:lpstr>Admin</vt:lpstr>
      <vt:lpstr>Admin</vt:lpstr>
      <vt:lpstr>Admin</vt:lpstr>
      <vt:lpstr>Admin</vt:lpstr>
      <vt:lpstr>Admin</vt:lpstr>
      <vt:lpstr>User</vt:lpstr>
      <vt:lpstr>User</vt:lpstr>
      <vt:lpstr>User</vt:lpstr>
      <vt:lpstr>User</vt:lpstr>
      <vt:lpstr>Activity Diagram</vt:lpstr>
      <vt:lpstr>Admin Site Activity Diagram </vt:lpstr>
      <vt:lpstr>Admin Site Activity Diagram </vt:lpstr>
      <vt:lpstr>User Site Activity Diagram </vt:lpstr>
      <vt:lpstr>User Site Activity Diagram </vt:lpstr>
      <vt:lpstr>Screen Shots</vt:lpstr>
      <vt:lpstr>Admin Sing Up Page:</vt:lpstr>
      <vt:lpstr> Create Page:</vt:lpstr>
      <vt:lpstr>Add Product</vt:lpstr>
      <vt:lpstr>View Product</vt:lpstr>
      <vt:lpstr>View Product Details</vt:lpstr>
      <vt:lpstr>Add Category</vt:lpstr>
      <vt:lpstr>Edit Category</vt:lpstr>
      <vt:lpstr>Display Category</vt:lpstr>
      <vt:lpstr>View Orders</vt:lpstr>
      <vt:lpstr>User Site: Log In:</vt:lpstr>
      <vt:lpstr>Register Page</vt:lpstr>
      <vt:lpstr>User Dashboard</vt:lpstr>
      <vt:lpstr>Products</vt:lpstr>
      <vt:lpstr>Product Details</vt:lpstr>
      <vt:lpstr>Add to Cart</vt:lpstr>
      <vt:lpstr>Delivery address</vt:lpstr>
      <vt:lpstr>New Delivery address</vt:lpstr>
      <vt:lpstr>Confirm Order</vt:lpstr>
      <vt:lpstr>Orders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Sarvajanik College Of Engineering &amp; Technology, Surat  “Books Selling”</dc:title>
  <dc:creator>Anil Wankhede</dc:creator>
  <cp:lastModifiedBy>hemant</cp:lastModifiedBy>
  <cp:revision>26</cp:revision>
  <dcterms:created xsi:type="dcterms:W3CDTF">2021-07-27T11:16:53Z</dcterms:created>
  <dcterms:modified xsi:type="dcterms:W3CDTF">2021-12-14T21:31:15Z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